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7" r:id="rId3"/>
  </p:sldIdLst>
  <p:sldSz cx="7886700" cy="10172700"/>
  <p:notesSz cx="6881813" cy="9296400"/>
  <p:embeddedFontLst>
    <p:embeddedFont>
      <p:font typeface="Arial Narrow" panose="020B0606020202030204" pitchFamily="34" charset="0"/>
      <p:regular r:id="rId4"/>
      <p:bold r:id="rId5"/>
      <p:italic r:id="rId6"/>
      <p:boldItalic r:id="rId7"/>
    </p:embeddedFont>
    <p:embeddedFont>
      <p:font typeface="Gotham HTF" charset="0"/>
      <p:regular r:id="rId8"/>
      <p:bold r:id="rId9"/>
      <p:italic r:id="rId10"/>
      <p:boldItalic r:id="rId11"/>
    </p:embeddedFont>
    <p:embeddedFont>
      <p:font typeface="Gotham HTF Book Condensed" charset="0"/>
      <p:regular r:id="rId12"/>
    </p:embeddedFont>
    <p:embeddedFont>
      <p:font typeface="Gotham HTF Condensed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D22"/>
    <a:srgbClr val="F7941D"/>
    <a:srgbClr val="F2F2F1"/>
    <a:srgbClr val="7F266C"/>
    <a:srgbClr val="4E1A4A"/>
    <a:srgbClr val="E2A125"/>
    <a:srgbClr val="E8D23D"/>
    <a:srgbClr val="F9F9F9"/>
    <a:srgbClr val="572216"/>
    <a:srgbClr val="3A2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4A92F2-FBCC-428F-B885-123F8999CEF4}" v="1" dt="2024-10-22T12:26:58.335"/>
    <p1510:client id="{EA8D69AC-4BB6-4832-AC45-8A83192452FB}" v="1" dt="2024-10-21T16:26:18.30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5331" autoAdjust="0"/>
    <p:restoredTop sz="94660"/>
  </p:normalViewPr>
  <p:slideViewPr>
    <p:cSldViewPr>
      <p:cViewPr>
        <p:scale>
          <a:sx n="98" d="100"/>
          <a:sy n="98" d="100"/>
        </p:scale>
        <p:origin x="376" y="-2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microsoft.com/office/2016/11/relationships/changesInfo" Target="changesInfos/changesInfo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key, Tracy" userId="e5bf0c5e-5185-4f7b-87e9-38c07da12dc2" providerId="ADAL" clId="{EA8D69AC-4BB6-4832-AC45-8A83192452FB}"/>
    <pc:docChg chg="modSld">
      <pc:chgData name="Conkey, Tracy" userId="e5bf0c5e-5185-4f7b-87e9-38c07da12dc2" providerId="ADAL" clId="{EA8D69AC-4BB6-4832-AC45-8A83192452FB}" dt="2024-10-21T16:26:35.251" v="9" actId="14100"/>
      <pc:docMkLst>
        <pc:docMk/>
      </pc:docMkLst>
      <pc:sldChg chg="addSp modSp mod">
        <pc:chgData name="Conkey, Tracy" userId="e5bf0c5e-5185-4f7b-87e9-38c07da12dc2" providerId="ADAL" clId="{EA8D69AC-4BB6-4832-AC45-8A83192452FB}" dt="2024-10-21T16:26:35.251" v="9" actId="14100"/>
        <pc:sldMkLst>
          <pc:docMk/>
          <pc:sldMk cId="2471789918" sldId="260"/>
        </pc:sldMkLst>
        <pc:picChg chg="add mod">
          <ac:chgData name="Conkey, Tracy" userId="e5bf0c5e-5185-4f7b-87e9-38c07da12dc2" providerId="ADAL" clId="{EA8D69AC-4BB6-4832-AC45-8A83192452FB}" dt="2024-10-21T16:26:35.251" v="9" actId="14100"/>
          <ac:picMkLst>
            <pc:docMk/>
            <pc:sldMk cId="2471789918" sldId="260"/>
            <ac:picMk id="31" creationId="{39C515D7-154C-A7BD-2FB0-12E17B11A20E}"/>
          </ac:picMkLst>
        </pc:picChg>
      </pc:sldChg>
    </pc:docChg>
  </pc:docChgLst>
  <pc:docChgLst>
    <pc:chgData name="Morrell, Michele" userId="80f51b53-c649-4b8b-98a2-b4161a51bef8" providerId="ADAL" clId="{B64A92F2-FBCC-428F-B885-123F8999CEF4}"/>
    <pc:docChg chg="modMainMaster">
      <pc:chgData name="Morrell, Michele" userId="80f51b53-c649-4b8b-98a2-b4161a51bef8" providerId="ADAL" clId="{B64A92F2-FBCC-428F-B885-123F8999CEF4}" dt="2024-10-22T12:28:10.271" v="36" actId="20577"/>
      <pc:docMkLst>
        <pc:docMk/>
      </pc:docMkLst>
      <pc:sldMasterChg chg="modSldLayout">
        <pc:chgData name="Morrell, Michele" userId="80f51b53-c649-4b8b-98a2-b4161a51bef8" providerId="ADAL" clId="{B64A92F2-FBCC-428F-B885-123F8999CEF4}" dt="2024-10-22T12:28:10.271" v="36" actId="20577"/>
        <pc:sldMasterMkLst>
          <pc:docMk/>
          <pc:sldMasterMk cId="0" sldId="2147483648"/>
        </pc:sldMasterMkLst>
        <pc:sldLayoutChg chg="modSp mod">
          <pc:chgData name="Morrell, Michele" userId="80f51b53-c649-4b8b-98a2-b4161a51bef8" providerId="ADAL" clId="{B64A92F2-FBCC-428F-B885-123F8999CEF4}" dt="2024-10-22T12:28:10.271" v="36" actId="20577"/>
          <pc:sldLayoutMkLst>
            <pc:docMk/>
            <pc:sldMasterMk cId="0" sldId="2147483648"/>
            <pc:sldLayoutMk cId="0" sldId="2147483662"/>
          </pc:sldLayoutMkLst>
          <pc:spChg chg="mod">
            <ac:chgData name="Morrell, Michele" userId="80f51b53-c649-4b8b-98a2-b4161a51bef8" providerId="ADAL" clId="{B64A92F2-FBCC-428F-B885-123F8999CEF4}" dt="2024-10-22T12:27:04.264" v="3" actId="20577"/>
            <ac:spMkLst>
              <pc:docMk/>
              <pc:sldMasterMk cId="0" sldId="2147483648"/>
              <pc:sldLayoutMk cId="0" sldId="2147483662"/>
              <ac:spMk id="28" creationId="{3FC66221-97F1-36EA-663B-76A301910931}"/>
            </ac:spMkLst>
          </pc:spChg>
          <pc:spChg chg="mod">
            <ac:chgData name="Morrell, Michele" userId="80f51b53-c649-4b8b-98a2-b4161a51bef8" providerId="ADAL" clId="{B64A92F2-FBCC-428F-B885-123F8999CEF4}" dt="2024-10-22T12:28:10.271" v="36" actId="20577"/>
            <ac:spMkLst>
              <pc:docMk/>
              <pc:sldMasterMk cId="0" sldId="2147483648"/>
              <pc:sldLayoutMk cId="0" sldId="2147483662"/>
              <ac:spMk id="29" creationId="{821401C7-27F7-D6EC-80E1-5D6B808053A0}"/>
            </ac:spMkLst>
          </pc:spChg>
          <pc:spChg chg="mod">
            <ac:chgData name="Morrell, Michele" userId="80f51b53-c649-4b8b-98a2-b4161a51bef8" providerId="ADAL" clId="{B64A92F2-FBCC-428F-B885-123F8999CEF4}" dt="2024-10-22T12:27:17.055" v="22" actId="20577"/>
            <ac:spMkLst>
              <pc:docMk/>
              <pc:sldMasterMk cId="0" sldId="2147483648"/>
              <pc:sldLayoutMk cId="0" sldId="2147483662"/>
              <ac:spMk id="33" creationId="{9E6BD5F6-BDF1-D2F2-5EBD-40EAFDD2638C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eldondumont255.wikidot.com/blog:2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foto.wuestenigel.com/american-flag-with-2020-election-text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6FF6445-38EE-41D2-8DBC-BCD7D853B5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1"/>
            <a:ext cx="7886700" cy="10172258"/>
          </a:xfrm>
          <a:prstGeom prst="rect">
            <a:avLst/>
          </a:prstGeom>
        </p:spPr>
      </p:pic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0A59704D-A05B-41AF-93BE-3143ADBEB35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15345543"/>
              </p:ext>
            </p:extLst>
          </p:nvPr>
        </p:nvGraphicFramePr>
        <p:xfrm>
          <a:off x="233972" y="3392021"/>
          <a:ext cx="7409815" cy="64643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43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966">
                <a:tc gridSpan="5"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835"/>
                        </a:spcBef>
                        <a:tabLst>
                          <a:tab pos="1962785" algn="l"/>
                          <a:tab pos="3344545" algn="l"/>
                          <a:tab pos="4875530" algn="l"/>
                          <a:tab pos="6430010" algn="l"/>
                        </a:tabLst>
                      </a:pPr>
                      <a:r>
                        <a:rPr sz="1400" b="0" spc="40" dirty="0">
                          <a:solidFill>
                            <a:schemeClr val="bg1"/>
                          </a:solidFill>
                          <a:latin typeface="Gotham HTF Book Condensed"/>
                          <a:cs typeface="Gotham HTF Book Condensed"/>
                        </a:rPr>
                        <a:t>MONDAY	TUESDAY	</a:t>
                      </a:r>
                      <a:r>
                        <a:rPr sz="1400" b="0" spc="45" dirty="0">
                          <a:solidFill>
                            <a:schemeClr val="bg1"/>
                          </a:solidFill>
                          <a:latin typeface="Gotham HTF Book Condensed"/>
                          <a:cs typeface="Gotham HTF Book Condensed"/>
                        </a:rPr>
                        <a:t>WEDNESDAY	THURSDAY	</a:t>
                      </a:r>
                      <a:r>
                        <a:rPr sz="1400" b="0" spc="35" dirty="0">
                          <a:solidFill>
                            <a:schemeClr val="bg1"/>
                          </a:solidFill>
                          <a:latin typeface="Gotham HTF Book Condensed"/>
                          <a:cs typeface="Gotham HTF Book Condensed"/>
                        </a:rPr>
                        <a:t>FRIDAY</a:t>
                      </a:r>
                      <a:endParaRPr sz="1400" dirty="0">
                        <a:solidFill>
                          <a:schemeClr val="bg1"/>
                        </a:solidFill>
                        <a:latin typeface="Gotham HTF Book Condensed"/>
                        <a:cs typeface="Gotham HTF Book Condensed"/>
                      </a:endParaRPr>
                    </a:p>
                  </a:txBody>
                  <a:tcPr marL="0" marR="0" marT="106045" marB="0">
                    <a:solidFill>
                      <a:srgbClr val="F79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118">
                <a:tc>
                  <a:txBody>
                    <a:bodyPr/>
                    <a:lstStyle/>
                    <a:p>
                      <a:pPr marL="0" marR="5016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321031"/>
                        </a:solidFill>
                        <a:latin typeface="Gotham HTF"/>
                        <a:ea typeface="+mn-ea"/>
                        <a:cs typeface="Gotham HTF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16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321031"/>
                        </a:solidFill>
                        <a:latin typeface="Gotham HTF"/>
                        <a:ea typeface="+mn-ea"/>
                        <a:cs typeface="Gotham HTF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302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100" dirty="0">
                          <a:latin typeface="Gotham HTF"/>
                          <a:cs typeface="Gotham HTF"/>
                        </a:rPr>
                        <a:t>1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3020" marB="0">
                    <a:lnL w="6350">
                      <a:solidFill>
                        <a:srgbClr val="333130"/>
                      </a:solidFill>
                      <a:prstDash val="solid"/>
                    </a:lnL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9829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4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5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6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7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8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11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12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13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14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15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18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19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20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21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22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25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26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27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28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29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CE6A0BFB-7CA8-2B54-EE37-D4D9DD5D726D}"/>
              </a:ext>
            </a:extLst>
          </p:cNvPr>
          <p:cNvSpPr txBox="1"/>
          <p:nvPr userDrawn="1"/>
        </p:nvSpPr>
        <p:spPr>
          <a:xfrm>
            <a:off x="202355" y="8807826"/>
            <a:ext cx="1423377" cy="85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Yogurt w/ Scooby Snacks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A. Macaroni &amp; Cheese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Pizza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Aceable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B56E09-69BD-A069-A6F5-1ED374305199}"/>
              </a:ext>
            </a:extLst>
          </p:cNvPr>
          <p:cNvSpPr txBox="1"/>
          <p:nvPr userDrawn="1"/>
        </p:nvSpPr>
        <p:spPr>
          <a:xfrm>
            <a:off x="1633269" y="8833150"/>
            <a:ext cx="1581507" cy="886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Lemon Bread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Bosco Cheese Sticks w/ Pizza Dunking Sauce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Hot Dog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64B87A-81B0-E65E-2B8C-F6B55AB91E52}"/>
              </a:ext>
            </a:extLst>
          </p:cNvPr>
          <p:cNvSpPr txBox="1"/>
          <p:nvPr userDrawn="1"/>
        </p:nvSpPr>
        <p:spPr>
          <a:xfrm>
            <a:off x="4612427" y="8823989"/>
            <a:ext cx="1492107" cy="214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00F2C2-8B24-6D6F-BD52-F6EF69F8295D}"/>
              </a:ext>
            </a:extLst>
          </p:cNvPr>
          <p:cNvSpPr txBox="1"/>
          <p:nvPr userDrawn="1"/>
        </p:nvSpPr>
        <p:spPr>
          <a:xfrm>
            <a:off x="6083009" y="8858673"/>
            <a:ext cx="14698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2B2264-F4EF-17FF-37D5-CC75A062B46F}"/>
              </a:ext>
            </a:extLst>
          </p:cNvPr>
          <p:cNvSpPr txBox="1"/>
          <p:nvPr userDrawn="1"/>
        </p:nvSpPr>
        <p:spPr>
          <a:xfrm>
            <a:off x="6076950" y="4095750"/>
            <a:ext cx="1490636" cy="85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Oatmeal Apple Cinnamon Breakfast Round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Cheese Pizza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Popcorn Chicken Salad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CAAC73-6F36-F1AB-C32B-331CE3B215D0}"/>
              </a:ext>
            </a:extLst>
          </p:cNvPr>
          <p:cNvSpPr txBox="1"/>
          <p:nvPr userDrawn="1"/>
        </p:nvSpPr>
        <p:spPr>
          <a:xfrm>
            <a:off x="183661" y="5162012"/>
            <a:ext cx="1423378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Yogurt w/ Animal Crackers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800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Italian Mozzarella Cheese Dunkers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Ham Chef Salad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C66221-97F1-36EA-663B-76A301910931}"/>
              </a:ext>
            </a:extLst>
          </p:cNvPr>
          <p:cNvSpPr txBox="1"/>
          <p:nvPr userDrawn="1"/>
        </p:nvSpPr>
        <p:spPr>
          <a:xfrm>
            <a:off x="3199112" y="5276738"/>
            <a:ext cx="1399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Cocoa Puff Cereal Bar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Country Popcorn Chicken Potato Bowl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Cheeseburger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1401C7-27F7-D6EC-80E1-5D6B808053A0}"/>
              </a:ext>
            </a:extLst>
          </p:cNvPr>
          <p:cNvSpPr txBox="1"/>
          <p:nvPr userDrawn="1"/>
        </p:nvSpPr>
        <p:spPr>
          <a:xfrm>
            <a:off x="4669983" y="5204052"/>
            <a:ext cx="1423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Apple </a:t>
            </a:r>
            <a:r>
              <a:rPr kumimoji="0" lang="en-US" sz="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Frudel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French Toast Sticks w/ Sausage Patty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Hot Ham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&amp; Cheese SDW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442F1B-9DD0-EE98-C310-C45E78A8ECC5}"/>
              </a:ext>
            </a:extLst>
          </p:cNvPr>
          <p:cNvSpPr txBox="1"/>
          <p:nvPr userDrawn="1"/>
        </p:nvSpPr>
        <p:spPr>
          <a:xfrm>
            <a:off x="6144208" y="5176721"/>
            <a:ext cx="1423378" cy="858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Wild Blueberry </a:t>
            </a:r>
            <a:r>
              <a:rPr kumimoji="0" lang="en-US" sz="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Snack’N</a:t>
            </a: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Waffles w/ String Cheese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A. Cheese Pizza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Taco Salad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Sun Butter &amp; Jelly SDW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E5E39D-E36C-ED0D-AC89-85ACE717DBDF}"/>
              </a:ext>
            </a:extLst>
          </p:cNvPr>
          <p:cNvSpPr txBox="1"/>
          <p:nvPr userDrawn="1"/>
        </p:nvSpPr>
        <p:spPr>
          <a:xfrm>
            <a:off x="259927" y="6432603"/>
            <a:ext cx="1423378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Pumpkin Bread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Mini Corn Dogs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Breaded Chicken Patty SDW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A8F6A3-3800-742D-3734-4C1B4D7F19C3}"/>
              </a:ext>
            </a:extLst>
          </p:cNvPr>
          <p:cNvSpPr txBox="1"/>
          <p:nvPr userDrawn="1"/>
        </p:nvSpPr>
        <p:spPr>
          <a:xfrm>
            <a:off x="1720908" y="6428629"/>
            <a:ext cx="1396021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 Maple Pancakes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Beef Nachos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Diced Chicken &amp; Cheese Salad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6BD5F6-BDF1-D2F2-5EBD-40EAFDD2638C}"/>
              </a:ext>
            </a:extLst>
          </p:cNvPr>
          <p:cNvSpPr txBox="1"/>
          <p:nvPr userDrawn="1"/>
        </p:nvSpPr>
        <p:spPr>
          <a:xfrm>
            <a:off x="3205771" y="6305550"/>
            <a:ext cx="1423378" cy="89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Cinnamon Toast Crunch Cereal Bar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Chicken Tenders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Mc.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Ribb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97C4EF-7975-9532-D373-3177D91A967D}"/>
              </a:ext>
            </a:extLst>
          </p:cNvPr>
          <p:cNvSpPr txBox="1"/>
          <p:nvPr userDrawn="1"/>
        </p:nvSpPr>
        <p:spPr>
          <a:xfrm>
            <a:off x="4696550" y="6407025"/>
            <a:ext cx="1427078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Lumberjack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Pancakes w/ Cheese Omelet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Bean &amp; Cheese Burrito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4D8C27-1EF5-D15C-85DC-7FC3B5B9326D}"/>
              </a:ext>
            </a:extLst>
          </p:cNvPr>
          <p:cNvSpPr txBox="1"/>
          <p:nvPr userDrawn="1"/>
        </p:nvSpPr>
        <p:spPr>
          <a:xfrm>
            <a:off x="6173939" y="6474993"/>
            <a:ext cx="1397423" cy="745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French Toast Benefit Bar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Pepperoni Pizza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Popcorn Chicken Salad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8184E2-73A1-5708-07F0-2D17162F8DD9}"/>
              </a:ext>
            </a:extLst>
          </p:cNvPr>
          <p:cNvSpPr txBox="1"/>
          <p:nvPr userDrawn="1"/>
        </p:nvSpPr>
        <p:spPr>
          <a:xfrm>
            <a:off x="205831" y="7592918"/>
            <a:ext cx="1525399" cy="886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Blueberry Bread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Meatball Sub SDW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Pretzel, Yogurt &amp; Cheese Pack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F851B0B-08A3-62ED-03B3-5C72BD872D25}"/>
              </a:ext>
            </a:extLst>
          </p:cNvPr>
          <p:cNvSpPr txBox="1"/>
          <p:nvPr userDrawn="1"/>
        </p:nvSpPr>
        <p:spPr>
          <a:xfrm>
            <a:off x="1731230" y="7589135"/>
            <a:ext cx="1396020" cy="10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Fudge Pop-Tart w/ String Cheese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Twin Soft Beef Tacos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Breaded Chicken Patty SDW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184669-67A8-BE9A-9EDF-0CC04A0C1CDD}"/>
              </a:ext>
            </a:extLst>
          </p:cNvPr>
          <p:cNvSpPr txBox="1"/>
          <p:nvPr userDrawn="1"/>
        </p:nvSpPr>
        <p:spPr>
          <a:xfrm>
            <a:off x="3177834" y="7580544"/>
            <a:ext cx="1423378" cy="1013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Confetti Pancakes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Orange Glazed Popcorn Chicken w/ Fried Rice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Ham Chef Salad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5B849AE-3106-9A40-A81B-86B70E62378D}"/>
              </a:ext>
            </a:extLst>
          </p:cNvPr>
          <p:cNvSpPr txBox="1"/>
          <p:nvPr userDrawn="1"/>
        </p:nvSpPr>
        <p:spPr>
          <a:xfrm>
            <a:off x="4633124" y="7613701"/>
            <a:ext cx="1439790" cy="97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Chocolate Crescent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Chicken &amp; Noodles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Fresh Apple, Yogurt &amp; Cheese Plate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F14DDA-5898-1878-6A1F-FC482BE6F120}"/>
              </a:ext>
            </a:extLst>
          </p:cNvPr>
          <p:cNvSpPr txBox="1"/>
          <p:nvPr userDrawn="1"/>
        </p:nvSpPr>
        <p:spPr>
          <a:xfrm>
            <a:off x="6082109" y="7592760"/>
            <a:ext cx="1464682" cy="899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 Cinnamon Crunch Bagel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Cheese Pizza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Taco Salad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</a:p>
        </p:txBody>
      </p:sp>
      <p:pic>
        <p:nvPicPr>
          <p:cNvPr id="42" name="Picture 41" descr="A flag and check mark on a black board&#10;&#10;Description automatically generated">
            <a:extLst>
              <a:ext uri="{FF2B5EF4-FFF2-40B4-BE49-F238E27FC236}">
                <a16:creationId xmlns:a16="http://schemas.microsoft.com/office/drawing/2014/main" id="{8413BB20-CE29-75F5-A353-DCDB51AD3D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20908" y="5204052"/>
            <a:ext cx="1464478" cy="100469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BD83CD2-BE21-0FE4-89C2-756F32DF7912}"/>
              </a:ext>
            </a:extLst>
          </p:cNvPr>
          <p:cNvSpPr txBox="1"/>
          <p:nvPr userDrawn="1"/>
        </p:nvSpPr>
        <p:spPr>
          <a:xfrm>
            <a:off x="2015278" y="5900974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No School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4560C7-7600-5DFA-BFA3-5717651D1EFC}"/>
              </a:ext>
            </a:extLst>
          </p:cNvPr>
          <p:cNvSpPr txBox="1"/>
          <p:nvPr userDrawn="1"/>
        </p:nvSpPr>
        <p:spPr>
          <a:xfrm>
            <a:off x="3257550" y="8743950"/>
            <a:ext cx="1323008" cy="97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BC8392-FF3D-433B-082D-7EEF0709571E}"/>
              </a:ext>
            </a:extLst>
          </p:cNvPr>
          <p:cNvSpPr txBox="1"/>
          <p:nvPr userDrawn="1"/>
        </p:nvSpPr>
        <p:spPr>
          <a:xfrm>
            <a:off x="4696550" y="8743950"/>
            <a:ext cx="1354590" cy="97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1" name="Picture 50" descr="A pumpkin and wheat with leaves&#10;&#10;Description automatically generated">
            <a:extLst>
              <a:ext uri="{FF2B5EF4-FFF2-40B4-BE49-F238E27FC236}">
                <a16:creationId xmlns:a16="http://schemas.microsoft.com/office/drawing/2014/main" id="{3151791A-F82E-02CD-3348-5231E2C85D2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669983" y="8858673"/>
            <a:ext cx="1402931" cy="922624"/>
          </a:xfrm>
          <a:prstGeom prst="rect">
            <a:avLst/>
          </a:prstGeom>
        </p:spPr>
      </p:pic>
      <p:pic>
        <p:nvPicPr>
          <p:cNvPr id="54" name="Picture 53" descr="Pumpkins in a basket">
            <a:extLst>
              <a:ext uri="{FF2B5EF4-FFF2-40B4-BE49-F238E27FC236}">
                <a16:creationId xmlns:a16="http://schemas.microsoft.com/office/drawing/2014/main" id="{DA1F94D3-820F-5D51-E379-02312B1478A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8807826"/>
            <a:ext cx="1263946" cy="1048592"/>
          </a:xfrm>
          <a:prstGeom prst="rect">
            <a:avLst/>
          </a:prstGeom>
        </p:spPr>
      </p:pic>
      <p:pic>
        <p:nvPicPr>
          <p:cNvPr id="57" name="Picture 56" descr="A green chalkboard with white text&#10;&#10;Description automatically generated">
            <a:extLst>
              <a:ext uri="{FF2B5EF4-FFF2-40B4-BE49-F238E27FC236}">
                <a16:creationId xmlns:a16="http://schemas.microsoft.com/office/drawing/2014/main" id="{0A1204AB-2BFA-A0B6-B005-74F73EC473F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05" y="8743948"/>
            <a:ext cx="1263946" cy="11124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61635" y="41725"/>
            <a:ext cx="835659" cy="613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rgbClr val="B22928"/>
                </a:solidFill>
                <a:latin typeface="Gotham HTF Condensed"/>
                <a:cs typeface="Gotham HTF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3972" y="3486150"/>
            <a:ext cx="7410450" cy="6464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81478" y="9460611"/>
            <a:ext cx="2523744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94335" y="9460611"/>
            <a:ext cx="1813941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78424" y="9460611"/>
            <a:ext cx="1813941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hyperlink" Target="http://www.aramark.com/" TargetMode="External"/><Relationship Id="rId7" Type="http://schemas.openxmlformats.org/officeDocument/2006/relationships/image" Target="../media/image10.png"/><Relationship Id="rId12" Type="http://schemas.openxmlformats.org/officeDocument/2006/relationships/hyperlink" Target="https://pixabay.com/en/autumn-leaves-colorful-fall-foliage-1649362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jp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0950CE80-52C2-4D43-AF39-BE7B02BC14B1}"/>
              </a:ext>
            </a:extLst>
          </p:cNvPr>
          <p:cNvSpPr/>
          <p:nvPr/>
        </p:nvSpPr>
        <p:spPr>
          <a:xfrm>
            <a:off x="-15240" y="1484090"/>
            <a:ext cx="3509643" cy="1360805"/>
          </a:xfrm>
          <a:custGeom>
            <a:avLst/>
            <a:gdLst/>
            <a:ahLst/>
            <a:cxnLst/>
            <a:rect l="l" t="t" r="r" b="b"/>
            <a:pathLst>
              <a:path w="3509645" h="1360805">
                <a:moveTo>
                  <a:pt x="3509594" y="0"/>
                </a:moveTo>
                <a:lnTo>
                  <a:pt x="0" y="0"/>
                </a:lnTo>
                <a:lnTo>
                  <a:pt x="0" y="1360792"/>
                </a:lnTo>
                <a:lnTo>
                  <a:pt x="3509594" y="1360792"/>
                </a:lnTo>
                <a:lnTo>
                  <a:pt x="3509594" y="0"/>
                </a:lnTo>
                <a:close/>
              </a:path>
            </a:pathLst>
          </a:custGeom>
          <a:solidFill>
            <a:srgbClr val="FAF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24305DE7-B436-4A04-9424-6383DA97C670}"/>
              </a:ext>
            </a:extLst>
          </p:cNvPr>
          <p:cNvSpPr/>
          <p:nvPr/>
        </p:nvSpPr>
        <p:spPr>
          <a:xfrm>
            <a:off x="-19949" y="933450"/>
            <a:ext cx="2134500" cy="571500"/>
          </a:xfrm>
          <a:custGeom>
            <a:avLst/>
            <a:gdLst/>
            <a:ahLst/>
            <a:cxnLst/>
            <a:rect l="l" t="t" r="r" b="b"/>
            <a:pathLst>
              <a:path w="3509645" h="571500">
                <a:moveTo>
                  <a:pt x="3509594" y="0"/>
                </a:moveTo>
                <a:lnTo>
                  <a:pt x="0" y="0"/>
                </a:lnTo>
                <a:lnTo>
                  <a:pt x="0" y="571500"/>
                </a:lnTo>
                <a:lnTo>
                  <a:pt x="3509594" y="571500"/>
                </a:lnTo>
                <a:lnTo>
                  <a:pt x="3509594" y="0"/>
                </a:lnTo>
                <a:close/>
              </a:path>
            </a:pathLst>
          </a:custGeom>
          <a:solidFill>
            <a:srgbClr val="EF6D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D723EC-DEDF-41DB-9453-BD2EF909B40B}"/>
              </a:ext>
            </a:extLst>
          </p:cNvPr>
          <p:cNvSpPr/>
          <p:nvPr/>
        </p:nvSpPr>
        <p:spPr>
          <a:xfrm>
            <a:off x="283501" y="931380"/>
            <a:ext cx="3240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2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NOVEMBER</a:t>
            </a:r>
            <a:r>
              <a:rPr lang="en-US" sz="2800" spc="5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 </a:t>
            </a:r>
            <a:r>
              <a:rPr lang="en-US" sz="2800" spc="2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2024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A891ECA-D26C-4447-9EEE-25D7C426997C}"/>
              </a:ext>
            </a:extLst>
          </p:cNvPr>
          <p:cNvSpPr txBox="1">
            <a:spLocks/>
          </p:cNvSpPr>
          <p:nvPr/>
        </p:nvSpPr>
        <p:spPr>
          <a:xfrm>
            <a:off x="1734872" y="6236348"/>
            <a:ext cx="1328802" cy="10256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97"/>
              </a:spcBef>
            </a:pPr>
            <a:endParaRPr lang="en-US" sz="788" dirty="0">
              <a:solidFill>
                <a:srgbClr val="104421"/>
              </a:solidFill>
              <a:latin typeface="Arial Narrow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346BE2E-B3D3-45B7-B7E1-1CBD9C318221}"/>
              </a:ext>
            </a:extLst>
          </p:cNvPr>
          <p:cNvSpPr txBox="1">
            <a:spLocks/>
          </p:cNvSpPr>
          <p:nvPr/>
        </p:nvSpPr>
        <p:spPr>
          <a:xfrm>
            <a:off x="1009079" y="1480984"/>
            <a:ext cx="2515145" cy="1363911"/>
          </a:xfrm>
          <a:prstGeom prst="rect">
            <a:avLst/>
          </a:prstGeom>
        </p:spPr>
        <p:txBody>
          <a:bodyPr vert="horz" lIns="90108" tIns="45053" rIns="90108" bIns="45053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83" b="1" dirty="0">
              <a:solidFill>
                <a:srgbClr val="003308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7CE8E9-A735-4713-8E92-F28A9DC9B916}"/>
              </a:ext>
            </a:extLst>
          </p:cNvPr>
          <p:cNvGrpSpPr/>
          <p:nvPr/>
        </p:nvGrpSpPr>
        <p:grpSpPr>
          <a:xfrm>
            <a:off x="7875850" y="5028652"/>
            <a:ext cx="581696" cy="441649"/>
            <a:chOff x="9667089" y="5194841"/>
            <a:chExt cx="581696" cy="441649"/>
          </a:xfrm>
        </p:grpSpPr>
        <p:sp>
          <p:nvSpPr>
            <p:cNvPr id="11" name="5-Point Star 47">
              <a:extLst>
                <a:ext uri="{FF2B5EF4-FFF2-40B4-BE49-F238E27FC236}">
                  <a16:creationId xmlns:a16="http://schemas.microsoft.com/office/drawing/2014/main" id="{0D1937BA-E8AF-47B4-B28D-7BAC8CB3FE67}"/>
                </a:ext>
              </a:extLst>
            </p:cNvPr>
            <p:cNvSpPr/>
            <p:nvPr/>
          </p:nvSpPr>
          <p:spPr>
            <a:xfrm rot="897489">
              <a:off x="9719053" y="5194841"/>
              <a:ext cx="505676" cy="44164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4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5A8A46-5A46-47BF-A0D0-221C585322EB}"/>
                </a:ext>
              </a:extLst>
            </p:cNvPr>
            <p:cNvSpPr txBox="1"/>
            <p:nvPr/>
          </p:nvSpPr>
          <p:spPr>
            <a:xfrm rot="564363">
              <a:off x="9667089" y="5277605"/>
              <a:ext cx="581696" cy="288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ACE Lucky Tray Day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1EABC0-8B69-435C-ADD7-6DD7613B5B5D}"/>
              </a:ext>
            </a:extLst>
          </p:cNvPr>
          <p:cNvGrpSpPr/>
          <p:nvPr/>
        </p:nvGrpSpPr>
        <p:grpSpPr>
          <a:xfrm>
            <a:off x="8431386" y="5667571"/>
            <a:ext cx="730170" cy="401540"/>
            <a:chOff x="5476738" y="7143162"/>
            <a:chExt cx="905484" cy="374886"/>
          </a:xfrm>
        </p:grpSpPr>
        <p:sp>
          <p:nvSpPr>
            <p:cNvPr id="17" name="5-Point Star 49">
              <a:extLst>
                <a:ext uri="{FF2B5EF4-FFF2-40B4-BE49-F238E27FC236}">
                  <a16:creationId xmlns:a16="http://schemas.microsoft.com/office/drawing/2014/main" id="{90CEBED4-A292-4BBD-A02F-72A5E148CDCA}"/>
                </a:ext>
              </a:extLst>
            </p:cNvPr>
            <p:cNvSpPr/>
            <p:nvPr/>
          </p:nvSpPr>
          <p:spPr>
            <a:xfrm>
              <a:off x="5666402" y="7143162"/>
              <a:ext cx="447966" cy="374886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4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045B49-4FFF-44D5-8A70-F03969EEB683}"/>
                </a:ext>
              </a:extLst>
            </p:cNvPr>
            <p:cNvSpPr txBox="1"/>
            <p:nvPr/>
          </p:nvSpPr>
          <p:spPr>
            <a:xfrm>
              <a:off x="5476738" y="7204243"/>
              <a:ext cx="905484" cy="270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Discovery Day!</a:t>
              </a:r>
            </a:p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Texas Mushrooms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89B52E55-9DD1-4116-ADFD-D1CE77F27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371" y="5732995"/>
            <a:ext cx="157696" cy="15769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46021EA-0DAB-4E34-A7C0-B5946D0AE780}"/>
              </a:ext>
            </a:extLst>
          </p:cNvPr>
          <p:cNvSpPr txBox="1"/>
          <p:nvPr/>
        </p:nvSpPr>
        <p:spPr>
          <a:xfrm>
            <a:off x="8181953" y="6481808"/>
            <a:ext cx="1473618" cy="1185862"/>
          </a:xfrm>
          <a:prstGeom prst="rect">
            <a:avLst/>
          </a:prstGeom>
          <a:solidFill>
            <a:srgbClr val="C9E3E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986" b="1" dirty="0"/>
              <a:t>Now Hiring!!</a:t>
            </a:r>
          </a:p>
          <a:p>
            <a:pPr algn="ctr"/>
            <a:r>
              <a:rPr lang="en-US" sz="986" dirty="0"/>
              <a:t>Food Service is Hiring! </a:t>
            </a:r>
          </a:p>
          <a:p>
            <a:pPr algn="ctr"/>
            <a:r>
              <a:rPr lang="en-US" sz="986" b="1" i="1" dirty="0"/>
              <a:t>Work While Kids are in School</a:t>
            </a:r>
          </a:p>
          <a:p>
            <a:pPr algn="ctr"/>
            <a:r>
              <a:rPr lang="en-US" sz="986" b="1" i="1" dirty="0"/>
              <a:t>Great Benefits</a:t>
            </a:r>
          </a:p>
          <a:p>
            <a:pPr algn="ctr"/>
            <a:r>
              <a:rPr lang="en-US" sz="986" dirty="0"/>
              <a:t>Apply online @ </a:t>
            </a:r>
            <a:r>
              <a:rPr lang="en-US" sz="986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www.aramark.com</a:t>
            </a:r>
            <a:r>
              <a:rPr lang="en-US" sz="986" dirty="0"/>
              <a:t> </a:t>
            </a:r>
            <a:endParaRPr lang="en-US" sz="1774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A9A0F92-7C80-40D2-9A29-C7D3D5E03CB1}"/>
              </a:ext>
            </a:extLst>
          </p:cNvPr>
          <p:cNvCxnSpPr/>
          <p:nvPr/>
        </p:nvCxnSpPr>
        <p:spPr>
          <a:xfrm>
            <a:off x="1111564" y="1915168"/>
            <a:ext cx="19797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FC6884B2-C0A8-4A6C-B652-00FE25C7E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69" y="4840386"/>
            <a:ext cx="157696" cy="157696"/>
          </a:xfrm>
          <a:prstGeom prst="rect">
            <a:avLst/>
          </a:prstGeom>
        </p:spPr>
      </p:pic>
      <p:pic>
        <p:nvPicPr>
          <p:cNvPr id="52" name="Picture 51" descr="A picture containing logo&#10;&#10;Description automatically generated">
            <a:extLst>
              <a:ext uri="{FF2B5EF4-FFF2-40B4-BE49-F238E27FC236}">
                <a16:creationId xmlns:a16="http://schemas.microsoft.com/office/drawing/2014/main" id="{5D7087E7-74E7-449E-A1C4-305CE20EA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11" y="1894327"/>
            <a:ext cx="1719075" cy="1420371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03C24F03-9C5B-4573-9EAE-D11C6CC18E57}"/>
              </a:ext>
            </a:extLst>
          </p:cNvPr>
          <p:cNvSpPr/>
          <p:nvPr/>
        </p:nvSpPr>
        <p:spPr>
          <a:xfrm>
            <a:off x="165888" y="9941143"/>
            <a:ext cx="1838965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u="none" strike="noStrike" baseline="30000" dirty="0">
                <a:solidFill>
                  <a:schemeClr val="bg1"/>
                </a:solidFill>
                <a:latin typeface="Gotham HTF" pitchFamily="50" charset="0"/>
              </a:rPr>
              <a:t>This institution is an equal opportunity provider.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967AA579-0217-4424-A89D-364A3AE14A8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8" y="242401"/>
            <a:ext cx="763002" cy="193833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626E1DF-8F5A-4419-AB6A-790775DD2108}"/>
              </a:ext>
            </a:extLst>
          </p:cNvPr>
          <p:cNvCxnSpPr/>
          <p:nvPr/>
        </p:nvCxnSpPr>
        <p:spPr>
          <a:xfrm>
            <a:off x="1009206" y="182255"/>
            <a:ext cx="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BD81F34A-E883-43B1-B3F5-D603E3C03373}"/>
              </a:ext>
            </a:extLst>
          </p:cNvPr>
          <p:cNvSpPr/>
          <p:nvPr/>
        </p:nvSpPr>
        <p:spPr>
          <a:xfrm>
            <a:off x="1111564" y="221929"/>
            <a:ext cx="1155379" cy="2415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schemeClr val="bg1"/>
                </a:solidFill>
              </a:rPr>
              <a:t>INSERT DISTRICT LOGO</a:t>
            </a:r>
          </a:p>
        </p:txBody>
      </p:sp>
      <p:pic>
        <p:nvPicPr>
          <p:cNvPr id="79" name="Picture 78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88DD6EAC-FA61-43E5-AF1D-29A37369723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934" y="3789013"/>
            <a:ext cx="1147681" cy="1460463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974D29A2-48AA-88A1-8610-B83EABCCC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942" y="1552498"/>
            <a:ext cx="1671866" cy="3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08" tIns="45053" rIns="90108" bIns="45053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rgbClr val="F78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Info…</a:t>
            </a:r>
          </a:p>
          <a:p>
            <a:pPr eaLnBrk="1" hangingPunct="1"/>
            <a:endParaRPr lang="en-US" altLang="en-US" sz="60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CCF773F-110D-C414-F23D-A7BF01320C34}"/>
              </a:ext>
            </a:extLst>
          </p:cNvPr>
          <p:cNvSpPr txBox="1">
            <a:spLocks/>
          </p:cNvSpPr>
          <p:nvPr/>
        </p:nvSpPr>
        <p:spPr>
          <a:xfrm>
            <a:off x="1070130" y="2065089"/>
            <a:ext cx="2515145" cy="805658"/>
          </a:xfrm>
          <a:prstGeom prst="rect">
            <a:avLst/>
          </a:prstGeom>
        </p:spPr>
        <p:txBody>
          <a:bodyPr vert="horz" lIns="90108" tIns="45053" rIns="90108" bIns="45053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All breads are whole grain </a:t>
            </a:r>
          </a:p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All juice is 100% fruit juice </a:t>
            </a:r>
          </a:p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Fresh fruits and vegetables served daily </a:t>
            </a:r>
          </a:p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White or chocolate milk offered each meal</a:t>
            </a:r>
            <a:endParaRPr lang="en-US" sz="700" b="1" dirty="0">
              <a:solidFill>
                <a:srgbClr val="003308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884176-3959-0A39-7E83-3308A345B5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1550" y="8820150"/>
            <a:ext cx="1207189" cy="990600"/>
          </a:xfrm>
          <a:prstGeom prst="rect">
            <a:avLst/>
          </a:prstGeom>
        </p:spPr>
      </p:pic>
      <p:pic>
        <p:nvPicPr>
          <p:cNvPr id="14" name="Picture 13" descr="A logo of a viking holding a sword&#10;&#10;Description automatically generated">
            <a:extLst>
              <a:ext uri="{FF2B5EF4-FFF2-40B4-BE49-F238E27FC236}">
                <a16:creationId xmlns:a16="http://schemas.microsoft.com/office/drawing/2014/main" id="{E89B7A7C-C559-0A83-07F2-6CEC0F7F21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60" y="57150"/>
            <a:ext cx="1341489" cy="8447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1C28DAD-837A-3ADB-81A6-61824D408CF9}"/>
              </a:ext>
            </a:extLst>
          </p:cNvPr>
          <p:cNvSpPr txBox="1"/>
          <p:nvPr/>
        </p:nvSpPr>
        <p:spPr>
          <a:xfrm>
            <a:off x="2239457" y="813682"/>
            <a:ext cx="2438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Bond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BFE5E0-35A7-8DD7-875D-2E75B6BA004B}"/>
              </a:ext>
            </a:extLst>
          </p:cNvPr>
          <p:cNvSpPr txBox="1"/>
          <p:nvPr/>
        </p:nvSpPr>
        <p:spPr>
          <a:xfrm>
            <a:off x="1677964" y="3105150"/>
            <a:ext cx="2722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All menus are subject to change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77868E-1AAB-9D7C-76DF-F2D743B6ACD4}"/>
              </a:ext>
            </a:extLst>
          </p:cNvPr>
          <p:cNvSpPr txBox="1"/>
          <p:nvPr/>
        </p:nvSpPr>
        <p:spPr>
          <a:xfrm>
            <a:off x="724391" y="3936352"/>
            <a:ext cx="1060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E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us for this month’s celebrations…</a:t>
            </a:r>
          </a:p>
        </p:txBody>
      </p:sp>
      <p:pic>
        <p:nvPicPr>
          <p:cNvPr id="13" name="Picture 12" descr="A yellow poster with text&#10;&#10;Description automatically generated with medium confidence">
            <a:extLst>
              <a:ext uri="{FF2B5EF4-FFF2-40B4-BE49-F238E27FC236}">
                <a16:creationId xmlns:a16="http://schemas.microsoft.com/office/drawing/2014/main" id="{63EEBB51-7116-8293-0770-889DF893C6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012" y="4171950"/>
            <a:ext cx="582395" cy="76341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9559584-FBA3-9290-D411-B59454BE307B}"/>
              </a:ext>
            </a:extLst>
          </p:cNvPr>
          <p:cNvSpPr txBox="1"/>
          <p:nvPr/>
        </p:nvSpPr>
        <p:spPr>
          <a:xfrm>
            <a:off x="1911199" y="3828630"/>
            <a:ext cx="1060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E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21</a:t>
            </a:r>
            <a:r>
              <a:rPr lang="en-US" sz="800" b="1" baseline="30000" dirty="0">
                <a:solidFill>
                  <a:srgbClr val="E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800" b="1" dirty="0">
                <a:solidFill>
                  <a:srgbClr val="E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800" dirty="0">
                <a:solidFill>
                  <a:srgbClr val="E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Friendsgiving Meal </a:t>
            </a:r>
          </a:p>
        </p:txBody>
      </p:sp>
      <p:pic>
        <p:nvPicPr>
          <p:cNvPr id="22" name="Picture 21" descr="A bowl of noodles on a blue background&#10;&#10;Description automatically generated">
            <a:extLst>
              <a:ext uri="{FF2B5EF4-FFF2-40B4-BE49-F238E27FC236}">
                <a16:creationId xmlns:a16="http://schemas.microsoft.com/office/drawing/2014/main" id="{53FEE638-8A68-FAF1-05D5-EA66190CB6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10" y="4130556"/>
            <a:ext cx="581997" cy="48887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A2B6BDA-7BAB-DB9A-3A49-67B8D55290FF}"/>
              </a:ext>
            </a:extLst>
          </p:cNvPr>
          <p:cNvSpPr txBox="1"/>
          <p:nvPr/>
        </p:nvSpPr>
        <p:spPr>
          <a:xfrm>
            <a:off x="3251073" y="3794485"/>
            <a:ext cx="14092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E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25</a:t>
            </a:r>
            <a:r>
              <a:rPr lang="en-US" sz="800" b="1" baseline="30000" dirty="0">
                <a:solidFill>
                  <a:srgbClr val="E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800" b="1" dirty="0">
                <a:solidFill>
                  <a:srgbClr val="E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800" dirty="0">
                <a:solidFill>
                  <a:srgbClr val="E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 &amp; Cheese Day</a:t>
            </a:r>
          </a:p>
          <a:p>
            <a:pPr algn="ctr"/>
            <a:endParaRPr lang="en-US" sz="800" dirty="0">
              <a:solidFill>
                <a:srgbClr val="EF6D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>
              <a:solidFill>
                <a:srgbClr val="EF6D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>
              <a:solidFill>
                <a:srgbClr val="EF6D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600" dirty="0">
              <a:solidFill>
                <a:srgbClr val="EF6D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600" dirty="0">
              <a:solidFill>
                <a:srgbClr val="EF6D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dirty="0">
                <a:solidFill>
                  <a:srgbClr val="E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 a school lunch on November 25</a:t>
            </a:r>
            <a:r>
              <a:rPr lang="en-US" sz="800" baseline="30000" dirty="0">
                <a:solidFill>
                  <a:srgbClr val="E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800" dirty="0">
                <a:solidFill>
                  <a:srgbClr val="E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receive an Ace giveaway.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AF0ADC-12D5-1F02-28B1-14A00F44870F}"/>
              </a:ext>
            </a:extLst>
          </p:cNvPr>
          <p:cNvSpPr txBox="1"/>
          <p:nvPr/>
        </p:nvSpPr>
        <p:spPr>
          <a:xfrm>
            <a:off x="321378" y="8591550"/>
            <a:ext cx="14066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EF6D22"/>
                </a:solidFill>
              </a:rPr>
              <a:t>You Mac Me Smile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C3F2C1-8241-328A-F3D7-75F88F4B8886}"/>
              </a:ext>
            </a:extLst>
          </p:cNvPr>
          <p:cNvSpPr txBox="1"/>
          <p:nvPr/>
        </p:nvSpPr>
        <p:spPr>
          <a:xfrm>
            <a:off x="283501" y="9563951"/>
            <a:ext cx="1394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E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 a school lunch and receive an Ace giveaway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302583-315C-588D-9F72-071D4DD2DD9B}"/>
              </a:ext>
            </a:extLst>
          </p:cNvPr>
          <p:cNvSpPr txBox="1"/>
          <p:nvPr/>
        </p:nvSpPr>
        <p:spPr>
          <a:xfrm>
            <a:off x="4930760" y="7421449"/>
            <a:ext cx="1057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EF6D22"/>
                </a:solidFill>
              </a:rPr>
              <a:t>Friendsgiving</a:t>
            </a:r>
          </a:p>
        </p:txBody>
      </p:sp>
      <p:pic>
        <p:nvPicPr>
          <p:cNvPr id="31" name="Picture 30" descr="A group of leaves on a branch&#10;&#10;Description automatically generated">
            <a:extLst>
              <a:ext uri="{FF2B5EF4-FFF2-40B4-BE49-F238E27FC236}">
                <a16:creationId xmlns:a16="http://schemas.microsoft.com/office/drawing/2014/main" id="{39C515D7-154C-A7BD-2FB0-12E17B11A2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659626" y="3828631"/>
            <a:ext cx="1491655" cy="116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8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7D505ACF-BCC0-41B3-91E1-0971A752D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1"/>
            <a:ext cx="7886700" cy="101722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125</Words>
  <Application>Microsoft Office PowerPoint</Application>
  <PresentationFormat>Custom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Gotham HTF Book Condensed</vt:lpstr>
      <vt:lpstr>Arial</vt:lpstr>
      <vt:lpstr>Arial Narrow</vt:lpstr>
      <vt:lpstr>Calibri</vt:lpstr>
      <vt:lpstr>Times New Roman</vt:lpstr>
      <vt:lpstr>Gotham HTF</vt:lpstr>
      <vt:lpstr>Gotham HTF Condensed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2021</dc:title>
  <dc:creator>Dastalfo, Holly</dc:creator>
  <cp:lastModifiedBy>Morrell, Michele</cp:lastModifiedBy>
  <cp:revision>31</cp:revision>
  <cp:lastPrinted>2024-10-16T14:46:31Z</cp:lastPrinted>
  <dcterms:created xsi:type="dcterms:W3CDTF">2021-05-11T14:22:31Z</dcterms:created>
  <dcterms:modified xsi:type="dcterms:W3CDTF">2024-10-22T12:28:19Z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2021-02-02T00:00:00Z</vt:filetime>
  </property>
  <property fmtid="{D5CDD505-2E9C-101B-9397-08002B2CF9AE}" pid="3" name="Creator">
    <vt:lpwstr>Adobe InDesign 16.0 (Windows)</vt:lpwstr>
  </property>
  <property fmtid="{D5CDD505-2E9C-101B-9397-08002B2CF9AE}" pid="4" name="LastSaved">
    <vt:filetime>2021-05-11T00:00:00Z</vt:filetime>
  </property>
</Properties>
</file>